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8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6" r:id="rId11"/>
    <p:sldId id="265" r:id="rId12"/>
    <p:sldId id="269" r:id="rId13"/>
    <p:sldId id="270" r:id="rId14"/>
    <p:sldId id="268" r:id="rId15"/>
    <p:sldId id="277" r:id="rId16"/>
    <p:sldId id="27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8" autoAdjust="0"/>
    <p:restoredTop sz="94660"/>
  </p:normalViewPr>
  <p:slideViewPr>
    <p:cSldViewPr>
      <p:cViewPr varScale="1">
        <p:scale>
          <a:sx n="67" d="100"/>
          <a:sy n="67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8BB3AD-7F24-480A-9EE2-27F407026D76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B0873-5B14-4760-9822-816F011B64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BBBC-70CA-4F65-8842-AE7DAD4B3970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B6FE-2DF7-4A9B-AD64-F6F01A29A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BBBC-70CA-4F65-8842-AE7DAD4B3970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B6FE-2DF7-4A9B-AD64-F6F01A29A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BBBC-70CA-4F65-8842-AE7DAD4B3970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B6FE-2DF7-4A9B-AD64-F6F01A29A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BBBC-70CA-4F65-8842-AE7DAD4B3970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B6FE-2DF7-4A9B-AD64-F6F01A29A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BBBC-70CA-4F65-8842-AE7DAD4B3970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B6FE-2DF7-4A9B-AD64-F6F01A29A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BBBC-70CA-4F65-8842-AE7DAD4B3970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B6FE-2DF7-4A9B-AD64-F6F01A29A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BBBC-70CA-4F65-8842-AE7DAD4B3970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B6FE-2DF7-4A9B-AD64-F6F01A29A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BBBC-70CA-4F65-8842-AE7DAD4B3970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B6FE-2DF7-4A9B-AD64-F6F01A29A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BBBC-70CA-4F65-8842-AE7DAD4B3970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B6FE-2DF7-4A9B-AD64-F6F01A29A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BBBC-70CA-4F65-8842-AE7DAD4B3970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B6FE-2DF7-4A9B-AD64-F6F01A29A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ABBBC-70CA-4F65-8842-AE7DAD4B3970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B6FE-2DF7-4A9B-AD64-F6F01A29A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ABBBC-70CA-4F65-8842-AE7DAD4B3970}" type="datetimeFigureOut">
              <a:rPr lang="en-US" smtClean="0"/>
              <a:pPr/>
              <a:t>5/17/2010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FB6FE-2DF7-4A9B-AD64-F6F01A29AC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camelot\teachers\tsevin\My%20Documents\My%20Music\Yanni\Out%20of%20Silence\03%20Standing%20in%20Motion.wm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03 Standing in Motion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05200" y="5791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Music by: </a:t>
            </a:r>
            <a:r>
              <a:rPr lang="en-US" dirty="0" err="1" smtClean="0"/>
              <a:t>Yanni’s</a:t>
            </a:r>
            <a:r>
              <a:rPr lang="en-US" dirty="0" smtClean="0"/>
              <a:t> Out of Silence CD, </a:t>
            </a:r>
            <a:endParaRPr lang="en-US" dirty="0" smtClean="0"/>
          </a:p>
          <a:p>
            <a:r>
              <a:rPr lang="en-US" dirty="0" smtClean="0"/>
              <a:t>Song </a:t>
            </a:r>
            <a:r>
              <a:rPr lang="en-US" dirty="0" smtClean="0"/>
              <a:t>entitled “Standing in Motion”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1219200"/>
            <a:ext cx="6553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FF00"/>
                </a:solidFill>
              </a:rPr>
              <a:t>Technology Used</a:t>
            </a:r>
            <a:endParaRPr lang="en-US" sz="66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35052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Laptops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495800" y="23622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Digital Cameras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962400" y="44958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Wiki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56388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Internet Searches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724400" y="32766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PowerPoint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50292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Word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23622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Computer Lab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4953000" y="4267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7200" y="533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Can You Believe….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3276600" y="27432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Publisher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6477000" y="37338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RCampus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5562600" y="46482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Photoshop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1447800" y="53340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Movie Maker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6477000" y="25908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Excel</a:t>
            </a:r>
            <a:endParaRPr lang="en-US" sz="2800" dirty="0"/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1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1"/>
      <p:bldP spid="9" grpId="2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838200"/>
            <a:ext cx="510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0000"/>
                </a:solidFill>
              </a:rPr>
              <a:t>Students</a:t>
            </a:r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0800" y="38862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Constructing Surveys and Surveying Community Members,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" y="20574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Prepared Business Plans by…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1447800" y="26670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Analyzing Market Demands,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4038600" y="28956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Analyzing Local Competitors,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990600" y="50292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Establishing Restaurant Structure and Company Descriptions,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1600200" y="3276600"/>
            <a:ext cx="662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Analyzing Possible Advertising and Real Estate Options,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1981200" y="464820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Examining Costs and Establishing Loan Amounts,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533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Can You Believe….</a:t>
            </a:r>
            <a:endParaRPr lang="en-US" sz="2800" dirty="0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0" grpId="1"/>
      <p:bldP spid="18" grpId="0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838200"/>
            <a:ext cx="510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0000"/>
                </a:solidFill>
              </a:rPr>
              <a:t>Students</a:t>
            </a:r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20574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Prepared Business Plans by…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895600" y="27432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Determining Break Even Analysis,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90600" y="4495800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Establishing Goals and Future Outlooks for the Company,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267200" y="35052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Calculating Employee Costs,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438400" y="320040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…and Presented them in a Professional Manner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" y="335280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Developed an Executive Business Plan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" y="533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Can You Believe….</a:t>
            </a:r>
            <a:endParaRPr lang="en-US" sz="2800" dirty="0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6" grpId="0"/>
      <p:bldP spid="1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838200"/>
            <a:ext cx="510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0000"/>
                </a:solidFill>
              </a:rPr>
              <a:t>Students</a:t>
            </a:r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90800" y="35814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Calculated Cost/Plate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962400" y="21336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Calculated Markup and Menu Price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42672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Designed Menus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410200" y="32004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Designed Logos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267200" y="57150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Calculated Nutritional Information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124200" y="51054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Chose Menu Items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28194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Compiled Information on a Wiki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505200" y="42672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Designed Restaurant Atmosphere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533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Can You Believe….</a:t>
            </a:r>
            <a:endParaRPr lang="en-US" sz="2800" dirty="0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11" grpId="0"/>
      <p:bldP spid="11" grpId="1"/>
      <p:bldP spid="12" grpId="0"/>
      <p:bldP spid="12" grpId="1"/>
      <p:bldP spid="16" grpId="0"/>
      <p:bldP spid="16" grpId="1"/>
      <p:bldP spid="13" grpId="0"/>
      <p:bldP spid="1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838200"/>
            <a:ext cx="510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FF0000"/>
                </a:solidFill>
              </a:rPr>
              <a:t>Students</a:t>
            </a:r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25908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Prepared the Food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953000" y="15240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Served the Food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267200" y="35052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Performed Music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914400" y="42672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Created Decorations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4495800" y="55626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Analyzed Local Food Distributors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914400" y="32004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Examined Organic Foods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2133600" y="48006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Developed a Persuasive Sales Pitch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4495800" y="25146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Designed Business Cards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1371600" y="39624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Designed Invitations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" y="533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Can You Believe….</a:t>
            </a:r>
            <a:endParaRPr lang="en-US" sz="2800" dirty="0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3" grpId="1"/>
      <p:bldP spid="14" grpId="0"/>
      <p:bldP spid="14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7500" t="18000" r="17500" b="15000"/>
          <a:stretch>
            <a:fillRect/>
          </a:stretch>
        </p:blipFill>
        <p:spPr bwMode="auto">
          <a:xfrm>
            <a:off x="0" y="533400"/>
            <a:ext cx="9107606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2362200"/>
            <a:ext cx="9144000" cy="434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26670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Music by: </a:t>
            </a:r>
            <a:r>
              <a:rPr lang="en-US" dirty="0" err="1" smtClean="0"/>
              <a:t>Yanni’s</a:t>
            </a:r>
            <a:r>
              <a:rPr lang="en-US" dirty="0" smtClean="0"/>
              <a:t> Out of Silence CD, Song entitled “Standing in Motion”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Can you believe…?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990600"/>
            <a:ext cx="6553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This year’s restaurant project included: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352800" y="35052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</a:t>
            </a:r>
            <a:r>
              <a:rPr lang="en-US" sz="4000" dirty="0" smtClean="0">
                <a:solidFill>
                  <a:srgbClr val="FFFF00"/>
                </a:solidFill>
              </a:rPr>
              <a:t> 10 teachers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allAtOnce"/>
      <p:bldP spid="5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990600"/>
            <a:ext cx="6553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This year’s restaurant project included: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352800" y="35052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</a:t>
            </a:r>
            <a:r>
              <a:rPr lang="en-US" sz="4000" dirty="0" smtClean="0">
                <a:solidFill>
                  <a:srgbClr val="FFFF00"/>
                </a:solidFill>
              </a:rPr>
              <a:t> 11 classes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5" grpI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990600"/>
            <a:ext cx="6553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This year’s restaurant project included: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352800" y="35052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</a:t>
            </a:r>
            <a:r>
              <a:rPr lang="en-US" sz="4000" dirty="0" smtClean="0">
                <a:solidFill>
                  <a:srgbClr val="FFFF00"/>
                </a:solidFill>
              </a:rPr>
              <a:t> 14 periods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5" grpI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990600"/>
            <a:ext cx="6553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This year’s restaurant project included: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3505200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</a:t>
            </a:r>
            <a:r>
              <a:rPr lang="en-US" sz="4000" dirty="0" smtClean="0">
                <a:solidFill>
                  <a:srgbClr val="FFFF00"/>
                </a:solidFill>
              </a:rPr>
              <a:t>               191 students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5" grpI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990600"/>
            <a:ext cx="6553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This year’s restaurant project included: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2743200" y="3505200"/>
            <a:ext cx="563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</a:t>
            </a:r>
            <a:r>
              <a:rPr lang="en-US" sz="4000" dirty="0" smtClean="0">
                <a:solidFill>
                  <a:srgbClr val="FFFF00"/>
                </a:solidFill>
              </a:rPr>
              <a:t> in 6 </a:t>
            </a:r>
            <a:r>
              <a:rPr lang="en-US" sz="4000" smtClean="0">
                <a:solidFill>
                  <a:srgbClr val="FFFF00"/>
                </a:solidFill>
              </a:rPr>
              <a:t>different grades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allAtOnce"/>
      <p:bldP spid="5" grpI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9800" y="4267200"/>
            <a:ext cx="6324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So what did we get for all that work?</a:t>
            </a:r>
            <a:endParaRPr lang="en-US" sz="4400" dirty="0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22832" y="345948"/>
            <a:ext cx="6498336" cy="6166104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265</Words>
  <Application>Microsoft Office PowerPoint</Application>
  <PresentationFormat>On-screen Show (4:3)</PresentationFormat>
  <Paragraphs>67</Paragraphs>
  <Slides>16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Can you believe…?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Did you know…?</dc:title>
  <dc:creator> Tracy Sevin</dc:creator>
  <cp:lastModifiedBy> Tracy Sevin</cp:lastModifiedBy>
  <cp:revision>82</cp:revision>
  <dcterms:created xsi:type="dcterms:W3CDTF">2010-05-11T14:43:06Z</dcterms:created>
  <dcterms:modified xsi:type="dcterms:W3CDTF">2010-05-17T18:29:13Z</dcterms:modified>
</cp:coreProperties>
</file>